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70"/>
  </p:normalViewPr>
  <p:slideViewPr>
    <p:cSldViewPr snapToGrid="0" snapToObjects="1">
      <p:cViewPr varScale="1">
        <p:scale>
          <a:sx n="104" d="100"/>
          <a:sy n="104" d="100"/>
        </p:scale>
        <p:origin x="164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&lt;Yulong WANG&gt;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&lt;2021-09-01&gt;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Words>1337</Words>
  <Application>Microsoft Macintosh PowerPoint</Application>
  <PresentationFormat>Widescreen</PresentationFormat>
  <Paragraphs>229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SemiBold</vt:lpstr>
      <vt:lpstr>IBM Plex Mono Text</vt:lpstr>
      <vt:lpstr>Abadi</vt:lpstr>
      <vt:lpstr>Arial</vt:lpstr>
      <vt:lpstr>Calibri</vt:lpstr>
      <vt:lpstr>Calibri Light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王　禹龍</cp:lastModifiedBy>
  <cp:revision>192</cp:revision>
  <dcterms:created xsi:type="dcterms:W3CDTF">2021-04-29T18:58:34Z</dcterms:created>
  <dcterms:modified xsi:type="dcterms:W3CDTF">2021-09-02T01:47:51Z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